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4"/>
    <p:restoredTop sz="93076"/>
  </p:normalViewPr>
  <p:slideViewPr>
    <p:cSldViewPr snapToGrid="0" snapToObjects="1">
      <p:cViewPr varScale="1">
        <p:scale>
          <a:sx n="43" d="100"/>
          <a:sy n="43" d="100"/>
        </p:scale>
        <p:origin x="2216" y="6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9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3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4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8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1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5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9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5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E458-9167-1A40-A8FD-9CA558A2847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82D71-0370-BB4B-9BD8-DBBA34B92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3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Huntley@rcsdk12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" y="0"/>
            <a:ext cx="7770438" cy="10058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0105" y="5702313"/>
            <a:ext cx="2719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Drops of Jupiter"/>
                <a:cs typeface="KG Drops of Jupiter"/>
              </a:rPr>
              <a:t>Favorite Things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3121" y="3316922"/>
            <a:ext cx="37366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Like A Skyscraper"/>
                <a:cs typeface="KG Like A Skyscraper"/>
              </a:rPr>
              <a:t>	I am excited to introduce myself as your child’s 5</a:t>
            </a:r>
            <a:r>
              <a:rPr lang="en-US" baseline="30000" dirty="0">
                <a:latin typeface="KG Like A Skyscraper"/>
                <a:cs typeface="KG Like A Skyscraper"/>
              </a:rPr>
              <a:t>th</a:t>
            </a:r>
            <a:r>
              <a:rPr lang="en-US" dirty="0">
                <a:latin typeface="KG Like A Skyscraper"/>
                <a:cs typeface="KG Like A Skyscraper"/>
              </a:rPr>
              <a:t> grade teacher.  I wanted to share a little bit about myself.  This is my first year teaching 5</a:t>
            </a:r>
            <a:r>
              <a:rPr lang="en-US" baseline="30000" dirty="0">
                <a:latin typeface="KG Like A Skyscraper"/>
                <a:cs typeface="KG Like A Skyscraper"/>
              </a:rPr>
              <a:t>th</a:t>
            </a:r>
            <a:r>
              <a:rPr lang="en-US" dirty="0">
                <a:latin typeface="KG Like A Skyscraper"/>
                <a:cs typeface="KG Like A Skyscraper"/>
              </a:rPr>
              <a:t> grade and my first year at HBM Elementary.  I previously taught first grade in North Carolina.  This will be my ninth year of teaching.</a:t>
            </a:r>
          </a:p>
          <a:p>
            <a:r>
              <a:rPr lang="en-US" dirty="0">
                <a:latin typeface="KG Like A Skyscraper"/>
                <a:cs typeface="KG Like A Skyscraper"/>
              </a:rPr>
              <a:t>	For the past eight years I have stayed at home with my daughters.  Madelyn is 9 years old and is in 4</a:t>
            </a:r>
            <a:r>
              <a:rPr lang="en-US" baseline="30000" dirty="0">
                <a:latin typeface="KG Like A Skyscraper"/>
                <a:cs typeface="KG Like A Skyscraper"/>
              </a:rPr>
              <a:t>th</a:t>
            </a:r>
            <a:r>
              <a:rPr lang="en-US" dirty="0">
                <a:latin typeface="KG Like A Skyscraper"/>
                <a:cs typeface="KG Like A Skyscraper"/>
              </a:rPr>
              <a:t> grade.  Olivia is 6 years old and is in 1</a:t>
            </a:r>
            <a:r>
              <a:rPr lang="en-US" baseline="30000" dirty="0">
                <a:latin typeface="KG Like A Skyscraper"/>
                <a:cs typeface="KG Like A Skyscraper"/>
              </a:rPr>
              <a:t>st</a:t>
            </a:r>
            <a:r>
              <a:rPr lang="en-US" dirty="0">
                <a:latin typeface="KG Like A Skyscraper"/>
                <a:cs typeface="KG Like A Skyscraper"/>
              </a:rPr>
              <a:t> grade.  They keep me very busy.   I am very excited to get back into teaching.  </a:t>
            </a:r>
          </a:p>
          <a:p>
            <a:r>
              <a:rPr lang="en-US" dirty="0">
                <a:latin typeface="KG Like A Skyscraper"/>
                <a:cs typeface="KG Like A Skyscraper"/>
              </a:rPr>
              <a:t>	I look forward to a great year and am excited to get to know your child this year.  </a:t>
            </a:r>
          </a:p>
          <a:p>
            <a:endParaRPr lang="en-US" dirty="0">
              <a:latin typeface="KG Like A Skyscraper"/>
              <a:cs typeface="KG Like A Skyscrap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770" y="1479811"/>
            <a:ext cx="684744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latin typeface="MTF Jumpin' Jack EXT"/>
                <a:cs typeface="MTF Jumpin' Jack EXT"/>
              </a:rPr>
              <a:t>I’m</a:t>
            </a:r>
            <a:r>
              <a:rPr lang="en-US" sz="4000" dirty="0">
                <a:latin typeface="Calibri"/>
                <a:cs typeface="Calibri"/>
              </a:rPr>
              <a:t>  </a:t>
            </a:r>
            <a:r>
              <a:rPr lang="en-US" sz="5500" dirty="0">
                <a:latin typeface="Calibri"/>
                <a:cs typeface="Calibri"/>
              </a:rPr>
              <a:t>Mrs. Huntley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0105" y="6698952"/>
            <a:ext cx="2783756" cy="165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KG Like A Skyscraper"/>
                <a:cs typeface="KG Like A Skyscraper"/>
              </a:rPr>
              <a:t>Color:  green</a:t>
            </a:r>
          </a:p>
          <a:p>
            <a:pPr>
              <a:lnSpc>
                <a:spcPct val="80000"/>
              </a:lnSpc>
            </a:pPr>
            <a:endParaRPr lang="en-US" dirty="0">
              <a:latin typeface="KG Like A Skyscraper"/>
              <a:cs typeface="KG Like A Skyscraper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KG Like A Skyscraper"/>
                <a:cs typeface="KG Like A Skyscraper"/>
              </a:rPr>
              <a:t>Place:  the beach</a:t>
            </a:r>
          </a:p>
          <a:p>
            <a:pPr>
              <a:lnSpc>
                <a:spcPct val="80000"/>
              </a:lnSpc>
            </a:pPr>
            <a:endParaRPr lang="en-US" dirty="0">
              <a:latin typeface="KG Like A Skyscraper"/>
              <a:cs typeface="KG Like A Skyscraper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KG Like A Skyscraper"/>
                <a:cs typeface="KG Like A Skyscraper"/>
              </a:rPr>
              <a:t>Treat:  anything chocolate</a:t>
            </a:r>
          </a:p>
          <a:p>
            <a:pPr>
              <a:lnSpc>
                <a:spcPct val="80000"/>
              </a:lnSpc>
            </a:pPr>
            <a:endParaRPr lang="en-US" dirty="0">
              <a:latin typeface="KG Like A Skyscraper"/>
              <a:cs typeface="KG Like A Skyscraper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KG Like A Skyscraper"/>
                <a:cs typeface="KG Like A Skyscraper"/>
              </a:rPr>
              <a:t>hobby:  arts </a:t>
            </a:r>
            <a:r>
              <a:rPr lang="en-US">
                <a:latin typeface="KG Like A Skyscraper"/>
                <a:cs typeface="KG Like A Skyscraper"/>
              </a:rPr>
              <a:t>and crafts</a:t>
            </a:r>
            <a:endParaRPr lang="en-US" dirty="0">
              <a:latin typeface="KG Like A Skyscraper"/>
              <a:cs typeface="KG Like A Skyscrap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0847" y="693875"/>
            <a:ext cx="2719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KG Like A Skyscraper"/>
              <a:cs typeface="KG Like A Skyscraper"/>
            </a:endParaRPr>
          </a:p>
          <a:p>
            <a:pPr algn="ctr"/>
            <a:endParaRPr lang="en-US" dirty="0">
              <a:latin typeface="KG Like A Skyscraper"/>
              <a:cs typeface="KG Like A Skyscraper"/>
            </a:endParaRPr>
          </a:p>
          <a:p>
            <a:pPr algn="ctr"/>
            <a:endParaRPr lang="en-US" dirty="0">
              <a:latin typeface="KG Like A Skyscraper"/>
              <a:cs typeface="KG Like A Skyscraper"/>
            </a:endParaRPr>
          </a:p>
          <a:p>
            <a:pPr algn="ctr"/>
            <a:endParaRPr lang="en-US" dirty="0">
              <a:latin typeface="KG Like A Skyscraper"/>
              <a:cs typeface="KG Like A Skyscraper"/>
            </a:endParaRPr>
          </a:p>
          <a:p>
            <a:pPr algn="ctr"/>
            <a:endParaRPr lang="en-US" dirty="0">
              <a:latin typeface="KG Like A Skyscraper"/>
              <a:cs typeface="KG Like A Skyscrap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6761" y="8672234"/>
            <a:ext cx="68474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G Like A Skyscraper"/>
                <a:cs typeface="KG Like A Skyscraper"/>
              </a:rPr>
              <a:t>Please feel free to contact me with any questions or concerns. </a:t>
            </a:r>
          </a:p>
          <a:p>
            <a:pPr algn="ctr"/>
            <a:r>
              <a:rPr lang="en-US" sz="2000" dirty="0">
                <a:latin typeface="KG Like A Skyscraper"/>
                <a:cs typeface="KG Like A Skyscraper"/>
              </a:rPr>
              <a:t>Email: </a:t>
            </a:r>
            <a:r>
              <a:rPr lang="en-US" sz="2000" dirty="0">
                <a:latin typeface="KG Like A Skyscraper"/>
                <a:cs typeface="KG Like A Skyscraper"/>
                <a:hlinkClick r:id="rId3"/>
              </a:rPr>
              <a:t>Sarah.Huntley@rcsdk12.org</a:t>
            </a:r>
            <a:endParaRPr lang="en-US" sz="2000" dirty="0">
              <a:latin typeface="KG Like A Skyscraper"/>
              <a:cs typeface="KG Like A Skyscraper"/>
            </a:endParaRPr>
          </a:p>
          <a:p>
            <a:pPr algn="ctr"/>
            <a:r>
              <a:rPr lang="en-US" sz="2000" dirty="0">
                <a:latin typeface="KG Like A Skyscraper"/>
                <a:cs typeface="KG Like A Skyscraper"/>
              </a:rPr>
              <a:t>Phone: 585-266-0331  </a:t>
            </a:r>
            <a:r>
              <a:rPr lang="en-US" sz="2000" dirty="0">
                <a:latin typeface="KG Like A Skyscraper"/>
                <a:cs typeface="KG Like A Skyscraper"/>
                <a:sym typeface="Wingdings"/>
              </a:rPr>
              <a:t></a:t>
            </a:r>
            <a:endParaRPr lang="en-US" sz="2000" dirty="0">
              <a:latin typeface="KG Like A Skyscraper"/>
              <a:cs typeface="KG Like A Skyscraper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C9F1ED-0A93-4D73-8C30-EE54C3E1EC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51" y="2570474"/>
            <a:ext cx="1981302" cy="245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0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178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KG Drops of Jupiter</vt:lpstr>
      <vt:lpstr>KG Like A Skyscraper</vt:lpstr>
      <vt:lpstr>MTF Jumpin' Jack EXT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Shaunda Hausman</dc:creator>
  <cp:lastModifiedBy>Huntley, Sarah M</cp:lastModifiedBy>
  <cp:revision>17</cp:revision>
  <dcterms:created xsi:type="dcterms:W3CDTF">2016-08-09T01:29:55Z</dcterms:created>
  <dcterms:modified xsi:type="dcterms:W3CDTF">2022-09-29T03:06:27Z</dcterms:modified>
</cp:coreProperties>
</file>